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5143500" type="screen16x9"/>
  <p:notesSz cx="6858000" cy="9144000"/>
  <p:embeddedFontLst>
    <p:embeddedFont>
      <p:font typeface="Ebrima" panose="02000000000000000000" pitchFamily="2" charset="0"/>
      <p:regular r:id="rId39"/>
      <p:bold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 snapToGrid="0">
      <p:cViewPr>
        <p:scale>
          <a:sx n="96" d="100"/>
          <a:sy n="96" d="100"/>
        </p:scale>
        <p:origin x="-1066" y="-3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2"/>
    </p:cViewPr>
  </p:sorterViewPr>
  <p:notesViewPr>
    <p:cSldViewPr snapToGrid="0"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9656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78ab1f5fc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78ab1f5fc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78ab1f5f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78ab1f5f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78ab1f5f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78ab1f5f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78ab1f5f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78ab1f5f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78ab1f5f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78ab1f5f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78ab1f5f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78ab1f5f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78ab1f5f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78ab1f5f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78ab1f5f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78ab1f5f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78ab1f5f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78ab1f5f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78ab1f5f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78ab1f5f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78ab1f5f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78ab1f5f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78ab1f5f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78ab1f5f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78ab1f5f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78ab1f5fc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78ab1f5f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78ab1f5f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78ab1f5f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78ab1f5f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78ab1f5fc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78ab1f5fc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78ab1f5fc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78ab1f5fc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78ab1f5f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78ab1f5f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78ab1f5fc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78ab1f5fc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78ab1f5f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78ab1f5fc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78ab1f5fc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78ab1f5fc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78ab1f5f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78ab1f5f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55bda04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55bda04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78ab1f5fc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78ab1f5fc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78ab1f5fc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78ab1f5fc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78ab1f5f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78ab1f5f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78ab1f5f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78ab1f5f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78ab1f5f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78ab1f5f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78ab1f5f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78ab1f5f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78ab1f5f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78ab1f5f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78ab1f5f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78ab1f5f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When Isaac Broke His Leg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700" y="824849"/>
            <a:ext cx="3857250" cy="29679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57" name="Google Shape;57;p13"/>
          <p:cNvSpPr txBox="1"/>
          <p:nvPr/>
        </p:nvSpPr>
        <p:spPr>
          <a:xfrm>
            <a:off x="1158400" y="4602200"/>
            <a:ext cx="70983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Then a Phlebotomist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Fle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bo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/tom/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took some blood for testing by a blood scientist (blud sigh/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en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tist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25" y="762000"/>
            <a:ext cx="4140900" cy="328010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Nurse Neil checked my temperature and listened to my heart.  He said ‘You are a brave boy, Isaac’.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00" y="762000"/>
            <a:ext cx="4164199" cy="3222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Later a Radiographer (Ray/dee/o/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gra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/fir) called Aleks took an X-ray of the inside of my leg.  He pointed to where my bone was broken.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762000"/>
            <a:ext cx="4186500" cy="32365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Then the Plaster Technician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Plas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tir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 Tec/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/shun) put a plaster cast on my leg.  I chose red.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50" y="762000"/>
            <a:ext cx="4137776" cy="321190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Mo the Porter (Por/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tir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took me to the ward where I stayed for a few days.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09600"/>
            <a:ext cx="3019425" cy="392430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 had to lie in bed with my leg up high.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38200"/>
            <a:ext cx="4180925" cy="32378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When I had learnt to walk on crutches I was allowed to go home but I needed extra care and help with things I can normally do myself like getting dressed and washing myself.  A Rehabilitation Assistant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Ree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/ha/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bil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tay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 A/sist/ant) visited me each day to help Mummy with my care.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25" y="838200"/>
            <a:ext cx="4154300" cy="32162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At the local medical centre Stefan the Dietitian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Digh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/e/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/shun) told us about the foods that would help my leg heal.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75" y="914400"/>
            <a:ext cx="4154950" cy="31995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Meat, fish, milk, cheese and yogurt.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75" y="762000"/>
            <a:ext cx="4130525" cy="3169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Jess the Community Physiotherapist (Com/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yoo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/tee Fi/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si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oa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/the/rap/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showed me fun exercises to make my leg stronger and move properly again.  I had to go to see her at the medical centre every week and practice the exercises at home.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00" y="762000"/>
            <a:ext cx="4127950" cy="31938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38478" y="619599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Hello my name is Isaac.  When I fell off my bike and hurt my leg lots of amazing people helped me.  I was very surprised who works in health and social care.  Did you know it’s not just doctors and nurses?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 was playing on my bike with my cousin Archie.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72442"/>
            <a:ext cx="4260300" cy="3278082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My leg is all better now.  I can do everything I did before I fell off my bike.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38200"/>
            <a:ext cx="4049700" cy="3126692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body" idx="4294967295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1318600"/>
            <a:ext cx="8520600" cy="2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Everyone does amazing jobs to look after patients. 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Would you like to work in health and social care when you grow up? 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You could be a...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62000"/>
            <a:ext cx="2463450" cy="31713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725" y="762022"/>
            <a:ext cx="2463450" cy="3171328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08" name="Google Shape;208;p34"/>
          <p:cNvSpPr txBox="1"/>
          <p:nvPr/>
        </p:nvSpPr>
        <p:spPr>
          <a:xfrm>
            <a:off x="2612575" y="4263925"/>
            <a:ext cx="4054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Doctor (Doc/tor)</a:t>
            </a:r>
            <a:endParaRPr sz="2400" b="1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5" name="Google Shape;215;p35"/>
          <p:cNvSpPr txBox="1"/>
          <p:nvPr/>
        </p:nvSpPr>
        <p:spPr>
          <a:xfrm>
            <a:off x="2580125" y="4464923"/>
            <a:ext cx="4054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Nurse 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050" y="762025"/>
            <a:ext cx="2463450" cy="3216976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900" y="762025"/>
            <a:ext cx="2463450" cy="3184268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Paramedic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(Pa/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ra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/med/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ic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685800"/>
            <a:ext cx="2628382" cy="3388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Blood Scientist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(Blud Sigh/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en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tist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r>
              <a:rPr lang="en-GB" sz="2400" b="1" dirty="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endParaRPr sz="2400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685800"/>
            <a:ext cx="2571075" cy="33272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Radiographer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(Ray/dee/o/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gra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/fir)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85800"/>
            <a:ext cx="2602248" cy="3388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Porter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(Por/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tir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85800"/>
            <a:ext cx="2625977" cy="3388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Phlebotomist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Fle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bo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/tom/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85800"/>
            <a:ext cx="2592250" cy="33314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Community Physiotherapist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(Com-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yoo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-tee Fi-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si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oa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-the-rap-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625" y="669975"/>
            <a:ext cx="2631025" cy="33876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 went too fast and tumbled off my bike.  I heard a funny noise and my leg really hurt.  I felt dizzy and sick.  I cried and cried.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Mummy ran and gave me a cuddle.  When she saw my leg Mummy said we must go to hospital.  She called 999 and said ‘Ambulance please’.  I felt scared.</a:t>
            </a:r>
            <a:endParaRPr sz="12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678725"/>
            <a:ext cx="4130850" cy="32074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62000"/>
            <a:ext cx="2914650" cy="37623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67" name="Google Shape;267;p42"/>
          <p:cNvSpPr txBox="1"/>
          <p:nvPr/>
        </p:nvSpPr>
        <p:spPr>
          <a:xfrm>
            <a:off x="5066700" y="1143187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Dietitian                                            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Digh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/e/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/shun)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Rehabilitation Assistant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Ree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/ha/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bil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tay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 A/sis/tant) 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85800"/>
            <a:ext cx="3658825" cy="2818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Plaster Technician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Plas-tir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 Tec-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-shun)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81" name="Google Shape;2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762000"/>
            <a:ext cx="3747350" cy="2907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‘NEE NAH NEE NAH’.  An ambulance with blue flashing lights arrived.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652025"/>
            <a:ext cx="4049701" cy="3137678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 Paramedics (Pa/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ra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/med/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ics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), John and Amira ran to me.  They checked my leg and took me to hospital.  John said ‘don’t be frightened, Isaac.  We will look after you’. 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75" y="762000"/>
            <a:ext cx="4132251" cy="31872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They carried me to the ambulance on a stretcher.  Mummy and Archie came too.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12150"/>
            <a:ext cx="4260302" cy="324211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They took me to the hospital emergency department.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803325"/>
            <a:ext cx="4049700" cy="312967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A kind Nurse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Nurs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met us.  He said ‘Hello Isaac, my name is Neil.  We will all help to make you better’.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85800"/>
            <a:ext cx="2962275" cy="38290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Nurse Neil gave me some medicine into my arm to take the pain away.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609600"/>
            <a:ext cx="3009900" cy="3895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2b782d-14c3-4f45-a238-952a41817147">
      <Terms xmlns="http://schemas.microsoft.com/office/infopath/2007/PartnerControls"/>
    </lcf76f155ced4ddcb4097134ff3c332f>
    <SharedWithUsers xmlns="c6604364-c369-4157-9376-3e4e2403a504">
      <UserInfo>
        <DisplayName/>
        <AccountId xsi:nil="true"/>
        <AccountType/>
      </UserInfo>
    </SharedWithUsers>
    <TaxCatchAll xmlns="c6604364-c369-4157-9376-3e4e2403a50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8B8F3D245AF45A133D13DE15F75D6" ma:contentTypeVersion="16" ma:contentTypeDescription="Create a new document." ma:contentTypeScope="" ma:versionID="037661297038bf34e7637c125a98df1a">
  <xsd:schema xmlns:xsd="http://www.w3.org/2001/XMLSchema" xmlns:xs="http://www.w3.org/2001/XMLSchema" xmlns:p="http://schemas.microsoft.com/office/2006/metadata/properties" xmlns:ns2="ce2b782d-14c3-4f45-a238-952a41817147" xmlns:ns3="c6604364-c369-4157-9376-3e4e2403a504" targetNamespace="http://schemas.microsoft.com/office/2006/metadata/properties" ma:root="true" ma:fieldsID="0154d84d663a219955bb0d9e19f4e631" ns2:_="" ns3:_="">
    <xsd:import namespace="ce2b782d-14c3-4f45-a238-952a41817147"/>
    <xsd:import namespace="c6604364-c369-4157-9376-3e4e2403a5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b782d-14c3-4f45-a238-952a418171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70d07e0-1c85-4805-beb2-97fb98971d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04364-c369-4157-9376-3e4e2403a50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e95b319-731c-43d5-9ccc-1f9ebe9e2cb9}" ma:internalName="TaxCatchAll" ma:showField="CatchAllData" ma:web="c6604364-c369-4157-9376-3e4e2403a5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D5F695-E29F-4661-B5B3-BF63CF4215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B40B1-3015-41AA-9AEF-AD39EDC9B4B0}">
  <ds:schemaRefs>
    <ds:schemaRef ds:uri="http://schemas.microsoft.com/office/2006/metadata/properties"/>
    <ds:schemaRef ds:uri="http://schemas.microsoft.com/office/infopath/2007/PartnerControls"/>
    <ds:schemaRef ds:uri="b6a4b325-985b-4c9b-947f-514cdf9c323c"/>
  </ds:schemaRefs>
</ds:datastoreItem>
</file>

<file path=customXml/itemProps3.xml><?xml version="1.0" encoding="utf-8"?>
<ds:datastoreItem xmlns:ds="http://schemas.openxmlformats.org/officeDocument/2006/customXml" ds:itemID="{BF142855-32EF-4A78-B824-E863BC65C682}"/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596</Words>
  <Application>Microsoft Office PowerPoint</Application>
  <PresentationFormat>On-screen Show (16:9)</PresentationFormat>
  <Paragraphs>548</Paragraphs>
  <Slides>33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Simple Light</vt:lpstr>
      <vt:lpstr>When Isaac Broke His Leg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Everyone does amazing jobs to look after patients.    Would you like to work in health and social care when you grow up?    You could be a...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Isaac Broke His Leg</dc:title>
  <dc:creator>Hartley, Hayley (Learning and Development)</dc:creator>
  <cp:lastModifiedBy>Boot, Caroline (Human Resources)</cp:lastModifiedBy>
  <cp:revision>11</cp:revision>
  <dcterms:modified xsi:type="dcterms:W3CDTF">2024-11-26T14:41:04Z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0x0101007038B8F3D245AF45A133D13DE15F75D6</vt:lpwstr>
  </property>
  <property fmtid="{D5CDD505-2E9C-101B-9397-08002B2CF9AE}" pid="3" name="Order">
    <vt:lpwstr>314300.000000000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