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 type="screen16x9"/>
  <p:notesSz cx="6858000" cy="9144000"/>
  <p:embeddedFontLst>
    <p:embeddedFont>
      <p:font typeface="Ebrima" panose="02000000000000000000" pitchFamily="2" charset="0"/>
      <p:regular r:id="rId20"/>
      <p:bold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TLEY, Hayley (NHS SOUTH YORKSHIRE ICB - 03N)" userId="c3977238-19f1-45e0-94ba-59da85d1efe2" providerId="ADAL" clId="{0ECF8EBB-3BAC-4BA7-9E96-4E12725ACB1B}"/>
    <pc:docChg chg="custSel modSld">
      <pc:chgData name="HARTLEY, Hayley (NHS SOUTH YORKSHIRE ICB - 03N)" userId="c3977238-19f1-45e0-94ba-59da85d1efe2" providerId="ADAL" clId="{0ECF8EBB-3BAC-4BA7-9E96-4E12725ACB1B}" dt="2024-12-04T08:02:12.779" v="8" actId="478"/>
      <pc:docMkLst>
        <pc:docMk/>
      </pc:docMkLst>
      <pc:sldChg chg="delSp mod">
        <pc:chgData name="HARTLEY, Hayley (NHS SOUTH YORKSHIRE ICB - 03N)" userId="c3977238-19f1-45e0-94ba-59da85d1efe2" providerId="ADAL" clId="{0ECF8EBB-3BAC-4BA7-9E96-4E12725ACB1B}" dt="2024-12-04T08:01:35.054" v="0" actId="478"/>
        <pc:sldMkLst>
          <pc:docMk/>
          <pc:sldMk cId="0" sldId="256"/>
        </pc:sldMkLst>
        <pc:spChg chg="del">
          <ac:chgData name="HARTLEY, Hayley (NHS SOUTH YORKSHIRE ICB - 03N)" userId="c3977238-19f1-45e0-94ba-59da85d1efe2" providerId="ADAL" clId="{0ECF8EBB-3BAC-4BA7-9E96-4E12725ACB1B}" dt="2024-12-04T08:01:35.054" v="0" actId="478"/>
          <ac:spMkLst>
            <pc:docMk/>
            <pc:sldMk cId="0" sldId="256"/>
            <ac:spMk id="55" creationId="{00000000-0000-0000-0000-000000000000}"/>
          </ac:spMkLst>
        </pc:spChg>
      </pc:sldChg>
      <pc:sldChg chg="delSp mod">
        <pc:chgData name="HARTLEY, Hayley (NHS SOUTH YORKSHIRE ICB - 03N)" userId="c3977238-19f1-45e0-94ba-59da85d1efe2" providerId="ADAL" clId="{0ECF8EBB-3BAC-4BA7-9E96-4E12725ACB1B}" dt="2024-12-04T08:01:45.475" v="1" actId="478"/>
        <pc:sldMkLst>
          <pc:docMk/>
          <pc:sldMk cId="0" sldId="261"/>
        </pc:sldMkLst>
        <pc:spChg chg="del">
          <ac:chgData name="HARTLEY, Hayley (NHS SOUTH YORKSHIRE ICB - 03N)" userId="c3977238-19f1-45e0-94ba-59da85d1efe2" providerId="ADAL" clId="{0ECF8EBB-3BAC-4BA7-9E96-4E12725ACB1B}" dt="2024-12-04T08:01:45.475" v="1" actId="478"/>
          <ac:spMkLst>
            <pc:docMk/>
            <pc:sldMk cId="0" sldId="261"/>
            <ac:spMk id="91" creationId="{00000000-0000-0000-0000-000000000000}"/>
          </ac:spMkLst>
        </pc:spChg>
      </pc:sldChg>
      <pc:sldChg chg="delSp mod">
        <pc:chgData name="HARTLEY, Hayley (NHS SOUTH YORKSHIRE ICB - 03N)" userId="c3977238-19f1-45e0-94ba-59da85d1efe2" providerId="ADAL" clId="{0ECF8EBB-3BAC-4BA7-9E96-4E12725ACB1B}" dt="2024-12-04T08:01:50.850" v="2" actId="478"/>
        <pc:sldMkLst>
          <pc:docMk/>
          <pc:sldMk cId="0" sldId="262"/>
        </pc:sldMkLst>
        <pc:spChg chg="del">
          <ac:chgData name="HARTLEY, Hayley (NHS SOUTH YORKSHIRE ICB - 03N)" userId="c3977238-19f1-45e0-94ba-59da85d1efe2" providerId="ADAL" clId="{0ECF8EBB-3BAC-4BA7-9E96-4E12725ACB1B}" dt="2024-12-04T08:01:50.850" v="2" actId="478"/>
          <ac:spMkLst>
            <pc:docMk/>
            <pc:sldMk cId="0" sldId="262"/>
            <ac:spMk id="97" creationId="{00000000-0000-0000-0000-000000000000}"/>
          </ac:spMkLst>
        </pc:spChg>
      </pc:sldChg>
      <pc:sldChg chg="delSp mod">
        <pc:chgData name="HARTLEY, Hayley (NHS SOUTH YORKSHIRE ICB - 03N)" userId="c3977238-19f1-45e0-94ba-59da85d1efe2" providerId="ADAL" clId="{0ECF8EBB-3BAC-4BA7-9E96-4E12725ACB1B}" dt="2024-12-04T08:02:12.779" v="8" actId="478"/>
        <pc:sldMkLst>
          <pc:docMk/>
          <pc:sldMk cId="0" sldId="266"/>
        </pc:sldMkLst>
        <pc:spChg chg="del">
          <ac:chgData name="HARTLEY, Hayley (NHS SOUTH YORKSHIRE ICB - 03N)" userId="c3977238-19f1-45e0-94ba-59da85d1efe2" providerId="ADAL" clId="{0ECF8EBB-3BAC-4BA7-9E96-4E12725ACB1B}" dt="2024-12-04T08:02:12.779" v="8" actId="478"/>
          <ac:spMkLst>
            <pc:docMk/>
            <pc:sldMk cId="0" sldId="266"/>
            <ac:spMk id="122" creationId="{00000000-0000-0000-0000-000000000000}"/>
          </ac:spMkLst>
        </pc:spChg>
      </pc:sldChg>
      <pc:sldChg chg="delSp mod">
        <pc:chgData name="HARTLEY, Hayley (NHS SOUTH YORKSHIRE ICB - 03N)" userId="c3977238-19f1-45e0-94ba-59da85d1efe2" providerId="ADAL" clId="{0ECF8EBB-3BAC-4BA7-9E96-4E12725ACB1B}" dt="2024-12-04T08:02:09.034" v="7" actId="478"/>
        <pc:sldMkLst>
          <pc:docMk/>
          <pc:sldMk cId="0" sldId="267"/>
        </pc:sldMkLst>
        <pc:spChg chg="del">
          <ac:chgData name="HARTLEY, Hayley (NHS SOUTH YORKSHIRE ICB - 03N)" userId="c3977238-19f1-45e0-94ba-59da85d1efe2" providerId="ADAL" clId="{0ECF8EBB-3BAC-4BA7-9E96-4E12725ACB1B}" dt="2024-12-04T08:02:09.034" v="7" actId="478"/>
          <ac:spMkLst>
            <pc:docMk/>
            <pc:sldMk cId="0" sldId="267"/>
            <ac:spMk id="128" creationId="{00000000-0000-0000-0000-000000000000}"/>
          </ac:spMkLst>
        </pc:spChg>
      </pc:sldChg>
      <pc:sldChg chg="delSp mod">
        <pc:chgData name="HARTLEY, Hayley (NHS SOUTH YORKSHIRE ICB - 03N)" userId="c3977238-19f1-45e0-94ba-59da85d1efe2" providerId="ADAL" clId="{0ECF8EBB-3BAC-4BA7-9E96-4E12725ACB1B}" dt="2024-12-04T08:02:00.570" v="4" actId="478"/>
        <pc:sldMkLst>
          <pc:docMk/>
          <pc:sldMk cId="0" sldId="268"/>
        </pc:sldMkLst>
        <pc:spChg chg="del">
          <ac:chgData name="HARTLEY, Hayley (NHS SOUTH YORKSHIRE ICB - 03N)" userId="c3977238-19f1-45e0-94ba-59da85d1efe2" providerId="ADAL" clId="{0ECF8EBB-3BAC-4BA7-9E96-4E12725ACB1B}" dt="2024-12-04T08:01:57.535" v="3" actId="478"/>
          <ac:spMkLst>
            <pc:docMk/>
            <pc:sldMk cId="0" sldId="268"/>
            <ac:spMk id="134" creationId="{00000000-0000-0000-0000-000000000000}"/>
          </ac:spMkLst>
        </pc:spChg>
        <pc:spChg chg="del">
          <ac:chgData name="HARTLEY, Hayley (NHS SOUTH YORKSHIRE ICB - 03N)" userId="c3977238-19f1-45e0-94ba-59da85d1efe2" providerId="ADAL" clId="{0ECF8EBB-3BAC-4BA7-9E96-4E12725ACB1B}" dt="2024-12-04T08:02:00.570" v="4" actId="478"/>
          <ac:spMkLst>
            <pc:docMk/>
            <pc:sldMk cId="0" sldId="268"/>
            <ac:spMk id="135" creationId="{00000000-0000-0000-0000-000000000000}"/>
          </ac:spMkLst>
        </pc:spChg>
      </pc:sldChg>
      <pc:sldChg chg="delSp mod">
        <pc:chgData name="HARTLEY, Hayley (NHS SOUTH YORKSHIRE ICB - 03N)" userId="c3977238-19f1-45e0-94ba-59da85d1efe2" providerId="ADAL" clId="{0ECF8EBB-3BAC-4BA7-9E96-4E12725ACB1B}" dt="2024-12-04T08:02:04.471" v="6" actId="478"/>
        <pc:sldMkLst>
          <pc:docMk/>
          <pc:sldMk cId="2700889291" sldId="269"/>
        </pc:sldMkLst>
        <pc:spChg chg="del">
          <ac:chgData name="HARTLEY, Hayley (NHS SOUTH YORKSHIRE ICB - 03N)" userId="c3977238-19f1-45e0-94ba-59da85d1efe2" providerId="ADAL" clId="{0ECF8EBB-3BAC-4BA7-9E96-4E12725ACB1B}" dt="2024-12-04T08:02:03.695" v="5" actId="478"/>
          <ac:spMkLst>
            <pc:docMk/>
            <pc:sldMk cId="2700889291" sldId="269"/>
            <ac:spMk id="2" creationId="{00000000-0000-0000-0000-000000000000}"/>
          </ac:spMkLst>
        </pc:spChg>
        <pc:spChg chg="del">
          <ac:chgData name="HARTLEY, Hayley (NHS SOUTH YORKSHIRE ICB - 03N)" userId="c3977238-19f1-45e0-94ba-59da85d1efe2" providerId="ADAL" clId="{0ECF8EBB-3BAC-4BA7-9E96-4E12725ACB1B}" dt="2024-12-04T08:02:04.471" v="6" actId="478"/>
          <ac:spMkLst>
            <pc:docMk/>
            <pc:sldMk cId="2700889291" sldId="26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6671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bf37aba8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bf37aba8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bf37aba8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bf37aba8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f37aba8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f37aba8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bf37aba8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bf37aba8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f37aba8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f37aba8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bf37aba8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bf37aba8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bf37aba8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bf37aba8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bf37aba8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bf37aba8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bf37aba8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bf37aba8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bf37aba8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bf37aba8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bf37aba8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bf37aba8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bf37aba8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bf37aba8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Diversity </a:t>
            </a:r>
            <a:endParaRPr sz="6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We Are All Different and the Same</a:t>
            </a:r>
            <a:endParaRPr sz="36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19" y="2880312"/>
            <a:ext cx="2263188" cy="22631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Working in a Hospital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(Tune of Twinkle, Twinkle Little Star)</a:t>
            </a:r>
            <a:endParaRPr sz="18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430900"/>
            <a:ext cx="8520600" cy="31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Working in a hospital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There are jobs for us all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Doctor, nurse, receptionist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Porter, cook, or scientist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Working in a hospital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There are jobs for us all 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Working in a hospital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You might be short or tall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Black or white, large or thin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Who you are is within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Working in a hospital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There are jobs for us all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Working in a hospital 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You might be a boy or girl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You can do anything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From clinical to admin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Working in a hospital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There are jobs for us all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/>
        </p:nvSpPr>
        <p:spPr>
          <a:xfrm>
            <a:off x="609600" y="1219200"/>
            <a:ext cx="7485900" cy="29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Working in a hospital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What you do it's your call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Midwife, accountant, </a:t>
            </a:r>
            <a:r>
              <a:rPr lang="en-GB" sz="3000" dirty="0" err="1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dietitian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Human Resources or optician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Working in a hospital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There are jobs for us all</a:t>
            </a:r>
            <a:endParaRPr sz="30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47" y="190797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Different Outside, Same Core </a:t>
            </a:r>
            <a:endParaRPr sz="36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447800"/>
            <a:ext cx="4358258" cy="312107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Different Eggs, Same Inside</a:t>
            </a:r>
            <a:endParaRPr sz="3000" b="1" dirty="0">
              <a:solidFill>
                <a:srgbClr val="00B0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447800"/>
            <a:ext cx="3203850" cy="303297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600" y="1434250"/>
            <a:ext cx="1680240" cy="303297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Exploring Skin Colours</a:t>
            </a:r>
            <a:endParaRPr sz="3000" b="1" dirty="0">
              <a:solidFill>
                <a:srgbClr val="00B05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447800"/>
            <a:ext cx="6285925" cy="304517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</a:rPr>
              <a:t>Brother and Sister</a:t>
            </a:r>
            <a:endParaRPr sz="3000" b="1" dirty="0">
              <a:solidFill>
                <a:srgbClr val="00B050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1219200"/>
            <a:ext cx="4493974" cy="334967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Cousins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210" y="1295400"/>
            <a:ext cx="4931465" cy="3273475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Am I Good At?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Am I Interested In?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Diversity - Key Learning</a:t>
            </a:r>
            <a:endParaRPr sz="3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We are all different and the same</a:t>
            </a:r>
            <a:endParaRPr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We need people with different interests and skills</a:t>
            </a:r>
            <a:endParaRPr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Everyone is unique</a:t>
            </a:r>
            <a:endParaRPr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Be proud of who you are and what you are good at</a:t>
            </a:r>
            <a:endParaRPr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We need people to do jobs they are good at</a:t>
            </a:r>
            <a:endParaRPr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There is no one type of person who can do a certain job</a:t>
            </a:r>
            <a:endParaRPr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People may not be what you first think, it is not just what you look like</a:t>
            </a:r>
            <a:endParaRPr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Who you are comes from the inside</a:t>
            </a:r>
            <a:endParaRPr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Poppins"/>
            </a:endParaRPr>
          </a:p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GB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Poppins"/>
              </a:rPr>
              <a:t>Everyone has something to celebrate about themself</a:t>
            </a:r>
            <a:endParaRPr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dirty="0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What We Look Like Inside  (Main Organs)</a:t>
            </a:r>
            <a:endParaRPr sz="3000" b="1" dirty="0">
              <a:solidFill>
                <a:srgbClr val="00B05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400" y="1167075"/>
            <a:ext cx="2835850" cy="3671626"/>
          </a:xfrm>
          <a:prstGeom prst="rect">
            <a:avLst/>
          </a:prstGeom>
          <a:noFill/>
          <a:ln w="50800" cap="flat" cmpd="sng">
            <a:noFill/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2b782d-14c3-4f45-a238-952a41817147">
      <Terms xmlns="http://schemas.microsoft.com/office/infopath/2007/PartnerControls"/>
    </lcf76f155ced4ddcb4097134ff3c332f>
    <SharedWithUsers xmlns="c6604364-c369-4157-9376-3e4e2403a504">
      <UserInfo>
        <DisplayName/>
        <AccountId xsi:nil="true"/>
        <AccountType/>
      </UserInfo>
    </SharedWithUsers>
    <TaxCatchAll xmlns="c6604364-c369-4157-9376-3e4e2403a5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8B8F3D245AF45A133D13DE15F75D6" ma:contentTypeVersion="16" ma:contentTypeDescription="Create a new document." ma:contentTypeScope="" ma:versionID="037661297038bf34e7637c125a98df1a">
  <xsd:schema xmlns:xsd="http://www.w3.org/2001/XMLSchema" xmlns:xs="http://www.w3.org/2001/XMLSchema" xmlns:p="http://schemas.microsoft.com/office/2006/metadata/properties" xmlns:ns2="ce2b782d-14c3-4f45-a238-952a41817147" xmlns:ns3="c6604364-c369-4157-9376-3e4e2403a504" targetNamespace="http://schemas.microsoft.com/office/2006/metadata/properties" ma:root="true" ma:fieldsID="0154d84d663a219955bb0d9e19f4e631" ns2:_="" ns3:_="">
    <xsd:import namespace="ce2b782d-14c3-4f45-a238-952a41817147"/>
    <xsd:import namespace="c6604364-c369-4157-9376-3e4e2403a5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b782d-14c3-4f45-a238-952a41817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70d07e0-1c85-4805-beb2-97fb98971d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04364-c369-4157-9376-3e4e2403a50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e95b319-731c-43d5-9ccc-1f9ebe9e2cb9}" ma:internalName="TaxCatchAll" ma:showField="CatchAllData" ma:web="c6604364-c369-4157-9376-3e4e2403a5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BE2DCB-D591-4E87-A49F-CF11B5F27BCB}">
  <ds:schemaRefs>
    <ds:schemaRef ds:uri="http://purl.org/dc/dcmitype/"/>
    <ds:schemaRef ds:uri="http://schemas.microsoft.com/office/2006/metadata/properties"/>
    <ds:schemaRef ds:uri="http://purl.org/dc/terms/"/>
    <ds:schemaRef ds:uri="b6a4b325-985b-4c9b-947f-514cdf9c323c"/>
    <ds:schemaRef ds:uri="http://purl.org/dc/elements/1.1/"/>
    <ds:schemaRef ds:uri="a46860c5-f1cd-48dc-bcf7-24a950b28871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3C0A7B8-A4AE-41B3-A233-D2BC5DD6FE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761B9A-F48A-4A1F-8CEF-8453321450AF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268</Words>
  <Application>Microsoft Office PowerPoint</Application>
  <PresentationFormat>On-screen Show (16:9)</PresentationFormat>
  <Paragraphs>48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Poppins</vt:lpstr>
      <vt:lpstr>Ebrima</vt:lpstr>
      <vt:lpstr>Arial</vt:lpstr>
      <vt:lpstr>Simple Light</vt:lpstr>
      <vt:lpstr>Diversity   We Are All Different and the Same </vt:lpstr>
      <vt:lpstr>Different Outside, Same Core  </vt:lpstr>
      <vt:lpstr>Different Eggs, Same Inside</vt:lpstr>
      <vt:lpstr>Exploring Skin Colours </vt:lpstr>
      <vt:lpstr>Brother and Sister</vt:lpstr>
      <vt:lpstr>Cousins</vt:lpstr>
      <vt:lpstr>PowerPoint Presentation</vt:lpstr>
      <vt:lpstr>Diversity - Key Learning</vt:lpstr>
      <vt:lpstr>What We Look Like Inside  (Main Organs) </vt:lpstr>
      <vt:lpstr>Working in a Hospital (Tune of Twinkle, Twinkle Little Star)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  We Are All Different and the Same</dc:title>
  <dc:creator>Hartley, Hayley (Learning and Development)</dc:creator>
  <cp:lastModifiedBy>HARTLEY, Hayley (NHS SOUTH YORKSHIRE ICB - 03N)</cp:lastModifiedBy>
  <cp:revision>5</cp:revision>
  <dcterms:modified xsi:type="dcterms:W3CDTF">2024-12-04T08:02:14Z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0x0101007038B8F3D245AF45A133D13DE15F75D6</vt:lpwstr>
  </property>
  <property fmtid="{D5CDD505-2E9C-101B-9397-08002B2CF9AE}" pid="3" name="Order">
    <vt:r8>314100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