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Ebrima" panose="020000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613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e34e995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e34e995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e34e995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be34e995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be34e99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be34e995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be34e995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be34e995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be34e995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be34e995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be34e995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be34e995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be34e995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be34e995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be34e995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be34e995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be34e99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be34e995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be34e995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be34e995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47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Not a Doctor or a Nurse…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Part 1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932825"/>
            <a:ext cx="2214675" cy="2420100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075" y="1920725"/>
            <a:ext cx="2870917" cy="2473875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8000" y="1890125"/>
            <a:ext cx="1911355" cy="2473875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" y="145774"/>
            <a:ext cx="1234096" cy="123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I am a </a:t>
            </a:r>
            <a:r>
              <a:rPr lang="en-GB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Pharmacist</a:t>
            </a:r>
            <a:r>
              <a:rPr lang="en-GB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 (Far/ma/sist).  I am in charge of all the medicines patients need</a:t>
            </a:r>
            <a:r>
              <a:rPr lang="en-GB" dirty="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295400"/>
            <a:ext cx="3999900" cy="3446723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a 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Care Worker 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(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Cair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Wirk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ir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).  I help with day-to-day living including washing, dressing and mealtimes.</a:t>
            </a: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19200"/>
            <a:ext cx="3999901" cy="3328836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7" y="190797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an 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Audiologist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(Or/dee/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ol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/o/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jist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).  I check ears.  If there is something wrong in your ear you may not be able to hear properly, you may get ear ache and sometimes you feel dizzy.</a:t>
            </a: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689" y="1152475"/>
            <a:ext cx="2962400" cy="3833025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572100" y="28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I am a  </a:t>
            </a:r>
            <a:r>
              <a:rPr lang="en-GB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Sonographer</a:t>
            </a:r>
            <a:r>
              <a:rPr lang="en-GB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 (Son/o/</a:t>
            </a:r>
            <a:r>
              <a:rPr lang="en-GB" dirty="0" err="1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gra</a:t>
            </a:r>
            <a:r>
              <a:rPr lang="en-GB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/fir).  I use ultrasound to see if someone is poorly or hurt inside their body.  I can even look at babies growing inside their mummies’ tummies to see if they are healthy.</a:t>
            </a:r>
            <a:endParaRPr dirty="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00B050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219200"/>
            <a:ext cx="3467772" cy="3349675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I </a:t>
            </a: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am</a:t>
            </a:r>
            <a:r>
              <a:rPr lang="en-GB" sz="30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 not a Doctor or a Nurse...</a:t>
            </a:r>
            <a:endParaRPr sz="3000" b="1" dirty="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a 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Midwife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(Mid/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wigh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/f).  I look after mummies and their babies before, during and after the baby is born.</a:t>
            </a: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5400"/>
            <a:ext cx="4067175" cy="3143250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a 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Dietitian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(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Digh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/e/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ti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/shun).  I make sure patients get what they need from food even if they are not able to eat normally.</a:t>
            </a: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219200"/>
            <a:ext cx="3943350" cy="3048000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a 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Speech and Language Therapist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(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Spee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ch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and Lan/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gwij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The/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ra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pist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).  I help people when they are struggling to talk or have problems swallowing.</a:t>
            </a: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050" y="1249550"/>
            <a:ext cx="2724800" cy="3525700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a 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Podiatrist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(Pod/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igh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/e/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trist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).  I look after people’s feet.</a:t>
            </a: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0" y="1246325"/>
            <a:ext cx="2812323" cy="3640000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a 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Physiotherapist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(Fi/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si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oa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/the/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ra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pist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).  I help people to move better.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166" y="1399782"/>
            <a:ext cx="4133850" cy="3190875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not a Doctor or a Nurse...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 am an 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Operating Department Practitioner 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or</a:t>
            </a: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ODP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(Op/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ir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/ay/ting Dee/part/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ment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Prac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ti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/shun/</a:t>
            </a:r>
            <a:r>
              <a:rPr lang="en-GB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ir</a:t>
            </a:r>
            <a:r>
              <a:rPr lang="en-GB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).  I work in theatres helping to look after patients when they have an operation.</a:t>
            </a: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219200"/>
            <a:ext cx="3286125" cy="3590925"/>
          </a:xfrm>
          <a:prstGeom prst="rect">
            <a:avLst/>
          </a:prstGeom>
          <a:noFill/>
          <a:ln w="254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8B8F3D245AF45A133D13DE15F75D6" ma:contentTypeVersion="16" ma:contentTypeDescription="Create a new document." ma:contentTypeScope="" ma:versionID="037661297038bf34e7637c125a98df1a">
  <xsd:schema xmlns:xsd="http://www.w3.org/2001/XMLSchema" xmlns:xs="http://www.w3.org/2001/XMLSchema" xmlns:p="http://schemas.microsoft.com/office/2006/metadata/properties" xmlns:ns2="ce2b782d-14c3-4f45-a238-952a41817147" xmlns:ns3="c6604364-c369-4157-9376-3e4e2403a504" targetNamespace="http://schemas.microsoft.com/office/2006/metadata/properties" ma:root="true" ma:fieldsID="0154d84d663a219955bb0d9e19f4e631" ns2:_="" ns3:_="">
    <xsd:import namespace="ce2b782d-14c3-4f45-a238-952a41817147"/>
    <xsd:import namespace="c6604364-c369-4157-9376-3e4e2403a5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b782d-14c3-4f45-a238-952a41817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70d07e0-1c85-4805-beb2-97fb98971d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04364-c369-4157-9376-3e4e2403a50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e95b319-731c-43d5-9ccc-1f9ebe9e2cb9}" ma:internalName="TaxCatchAll" ma:showField="CatchAllData" ma:web="c6604364-c369-4157-9376-3e4e2403a5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b782d-14c3-4f45-a238-952a41817147">
      <Terms xmlns="http://schemas.microsoft.com/office/infopath/2007/PartnerControls"/>
    </lcf76f155ced4ddcb4097134ff3c332f>
    <SharedWithUsers xmlns="c6604364-c369-4157-9376-3e4e2403a504">
      <UserInfo>
        <DisplayName/>
        <AccountId xsi:nil="true"/>
        <AccountType/>
      </UserInfo>
    </SharedWithUsers>
    <TaxCatchAll xmlns="c6604364-c369-4157-9376-3e4e2403a504" xsi:nil="true"/>
  </documentManagement>
</p:properties>
</file>

<file path=customXml/itemProps1.xml><?xml version="1.0" encoding="utf-8"?>
<ds:datastoreItem xmlns:ds="http://schemas.openxmlformats.org/officeDocument/2006/customXml" ds:itemID="{8A655D1D-7220-4E7E-A382-43B5AB7B0877}"/>
</file>

<file path=customXml/itemProps2.xml><?xml version="1.0" encoding="utf-8"?>
<ds:datastoreItem xmlns:ds="http://schemas.openxmlformats.org/officeDocument/2006/customXml" ds:itemID="{4A4CA980-999B-471D-AD69-DCB2A1FF1E54}"/>
</file>

<file path=customXml/itemProps3.xml><?xml version="1.0" encoding="utf-8"?>
<ds:datastoreItem xmlns:ds="http://schemas.openxmlformats.org/officeDocument/2006/customXml" ds:itemID="{4CD9CC42-2931-4129-B3B1-D87AC8997073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353</Words>
  <Application>Microsoft Office PowerPoint</Application>
  <PresentationFormat>On-screen Show (16:9)</PresentationFormat>
  <Paragraphs>55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Poppins</vt:lpstr>
      <vt:lpstr>Ebrima</vt:lpstr>
      <vt:lpstr>Simple Light</vt:lpstr>
      <vt:lpstr>I Am Not a Doctor or a Nurse… Part 1 </vt:lpstr>
      <vt:lpstr>I am not a Doctor or a Nurse... </vt:lpstr>
      <vt:lpstr>I am not a Doctor or a Nurse... </vt:lpstr>
      <vt:lpstr>I am not a Doctor or a Nurse... </vt:lpstr>
      <vt:lpstr>I am not a Doctor or a Nurse... </vt:lpstr>
      <vt:lpstr>I am not a Doctor or a Nurse... </vt:lpstr>
      <vt:lpstr>I am not a Doctor or a Nurse... </vt:lpstr>
      <vt:lpstr>I am not a Doctor or a Nurse... </vt:lpstr>
      <vt:lpstr>I am not a Doctor or a Nurse... </vt:lpstr>
      <vt:lpstr>I am not a Doctor or a Nurse... </vt:lpstr>
      <vt:lpstr>I am not a Doctor or a Nurse...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Not a Doctor or a Nurse… Part 1</dc:title>
  <dc:creator>Hartley, Hayley (Learning and Development)</dc:creator>
  <cp:lastModifiedBy>Taylor, Callum (SYREC Marketing and Communications)</cp:lastModifiedBy>
  <cp:revision>8</cp:revision>
  <dcterms:modified xsi:type="dcterms:W3CDTF">2021-12-07T14:39:36Z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0x0101007038B8F3D245AF45A133D13DE15F75D6</vt:lpwstr>
  </property>
  <property fmtid="{D5CDD505-2E9C-101B-9397-08002B2CF9AE}" pid="3" name="Order">
    <vt:r8>314200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