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Ebrima" panose="02000000000000000000" pitchFamily="2" charset="0"/>
      <p:regular r:id="rId11"/>
      <p:bold r:id="rId12"/>
    </p:embeddedFont>
    <p:embeddedFont>
      <p:font typeface="Poppi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5" autoAdjust="0"/>
    <p:restoredTop sz="94660"/>
  </p:normalViewPr>
  <p:slideViewPr>
    <p:cSldViewPr snapToGrid="0">
      <p:cViewPr>
        <p:scale>
          <a:sx n="96" d="100"/>
          <a:sy n="96" d="100"/>
        </p:scale>
        <p:origin x="-37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3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90574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f9e629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f9e629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bf9e629a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bf9e629a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bf9e629a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bf9e629a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bf9e629a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bf9e629a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bf9e629a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bf9e629a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bf9e629a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bf9e629a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71671" y="963236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Where Could I Work?</a:t>
            </a:r>
            <a:endParaRPr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7AE425-A507-412F-AE0A-9A0168EB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71" y="2811581"/>
            <a:ext cx="8522947" cy="792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 r="3517"/>
          <a:stretch/>
        </p:blipFill>
        <p:spPr>
          <a:xfrm>
            <a:off x="3294970" y="124999"/>
            <a:ext cx="2131795" cy="205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Doctors’ Surgery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800" y="1256800"/>
            <a:ext cx="6320000" cy="350372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People’s Homes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219200"/>
            <a:ext cx="7141749" cy="334967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School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19200"/>
            <a:ext cx="4991687" cy="280165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631" y="1219200"/>
            <a:ext cx="2821669" cy="280165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Pharmacy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295400"/>
            <a:ext cx="5782343" cy="327347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Hospital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219200"/>
            <a:ext cx="5977881" cy="334967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Also: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2114125" y="1152475"/>
            <a:ext cx="671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Poppins"/>
              <a:buChar char="●"/>
            </a:pPr>
            <a:r>
              <a:rPr lang="en-GB" sz="24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Laboratory</a:t>
            </a:r>
            <a:endParaRPr sz="24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Poppins"/>
              <a:buChar char="●"/>
            </a:pPr>
            <a:r>
              <a:rPr lang="en-GB" sz="24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Care Home</a:t>
            </a:r>
            <a:endParaRPr sz="24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Poppins"/>
              <a:buChar char="●"/>
            </a:pPr>
            <a:r>
              <a:rPr lang="en-GB" sz="24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Medical Centre</a:t>
            </a:r>
            <a:endParaRPr sz="24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Poppins"/>
              <a:buChar char="●"/>
            </a:pPr>
            <a:r>
              <a:rPr lang="en-GB" sz="24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Hospice</a:t>
            </a:r>
            <a:endParaRPr sz="24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Poppins"/>
              <a:buChar char="●"/>
            </a:pPr>
            <a:r>
              <a:rPr lang="en-GB" sz="24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Office</a:t>
            </a:r>
            <a:endParaRPr sz="24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Poppins"/>
              <a:buChar char="●"/>
            </a:pPr>
            <a:r>
              <a:rPr lang="en-GB" sz="24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Cafe/Canteen</a:t>
            </a:r>
            <a:endParaRPr sz="24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Poppins"/>
              <a:buChar char="●"/>
            </a:pPr>
            <a:r>
              <a:rPr lang="en-GB" sz="24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And more...</a:t>
            </a:r>
            <a:endParaRPr sz="24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61" y="939540"/>
            <a:ext cx="3525078" cy="339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2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8B8F3D245AF45A133D13DE15F75D6" ma:contentTypeVersion="16" ma:contentTypeDescription="Create a new document." ma:contentTypeScope="" ma:versionID="037661297038bf34e7637c125a98df1a">
  <xsd:schema xmlns:xsd="http://www.w3.org/2001/XMLSchema" xmlns:xs="http://www.w3.org/2001/XMLSchema" xmlns:p="http://schemas.microsoft.com/office/2006/metadata/properties" xmlns:ns2="ce2b782d-14c3-4f45-a238-952a41817147" xmlns:ns3="c6604364-c369-4157-9376-3e4e2403a504" targetNamespace="http://schemas.microsoft.com/office/2006/metadata/properties" ma:root="true" ma:fieldsID="0154d84d663a219955bb0d9e19f4e631" ns2:_="" ns3:_="">
    <xsd:import namespace="ce2b782d-14c3-4f45-a238-952a41817147"/>
    <xsd:import namespace="c6604364-c369-4157-9376-3e4e2403a5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b782d-14c3-4f45-a238-952a41817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70d07e0-1c85-4805-beb2-97fb98971d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04364-c369-4157-9376-3e4e2403a50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e95b319-731c-43d5-9ccc-1f9ebe9e2cb9}" ma:internalName="TaxCatchAll" ma:showField="CatchAllData" ma:web="c6604364-c369-4157-9376-3e4e2403a5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2b782d-14c3-4f45-a238-952a41817147">
      <Terms xmlns="http://schemas.microsoft.com/office/infopath/2007/PartnerControls"/>
    </lcf76f155ced4ddcb4097134ff3c332f>
    <SharedWithUsers xmlns="c6604364-c369-4157-9376-3e4e2403a504">
      <UserInfo>
        <DisplayName/>
        <AccountId xsi:nil="true"/>
        <AccountType/>
      </UserInfo>
    </SharedWithUsers>
    <TaxCatchAll xmlns="c6604364-c369-4157-9376-3e4e2403a504" xsi:nil="true"/>
  </documentManagement>
</p:properties>
</file>

<file path=customXml/itemProps1.xml><?xml version="1.0" encoding="utf-8"?>
<ds:datastoreItem xmlns:ds="http://schemas.openxmlformats.org/officeDocument/2006/customXml" ds:itemID="{B1A80A95-1490-4B49-9742-DD860FF074AE}"/>
</file>

<file path=customXml/itemProps2.xml><?xml version="1.0" encoding="utf-8"?>
<ds:datastoreItem xmlns:ds="http://schemas.openxmlformats.org/officeDocument/2006/customXml" ds:itemID="{85B70220-6575-441D-8A43-250F3F1DFE98}"/>
</file>

<file path=customXml/itemProps3.xml><?xml version="1.0" encoding="utf-8"?>
<ds:datastoreItem xmlns:ds="http://schemas.openxmlformats.org/officeDocument/2006/customXml" ds:itemID="{F5F724D4-23A9-402D-98CD-23C622F2EBE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On-screen Show (16:9)</PresentationFormat>
  <Paragraphs>15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Ebrima</vt:lpstr>
      <vt:lpstr>Poppins</vt:lpstr>
      <vt:lpstr>Simple Light</vt:lpstr>
      <vt:lpstr>Where Could I Work?</vt:lpstr>
      <vt:lpstr>Doctors’ Surgery</vt:lpstr>
      <vt:lpstr>People’s Homes</vt:lpstr>
      <vt:lpstr>School</vt:lpstr>
      <vt:lpstr>Pharmacy</vt:lpstr>
      <vt:lpstr>Hospital</vt:lpstr>
      <vt:lpstr>Also: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Could I Work?</dc:title>
  <dc:creator>Jessica Stones</dc:creator>
  <cp:lastModifiedBy>Taylor, Callum (SYREC Marketing and Communications)</cp:lastModifiedBy>
  <cp:revision>2</cp:revision>
  <dcterms:modified xsi:type="dcterms:W3CDTF">2021-11-26T16:08:08Z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0x0101007038B8F3D245AF45A133D13DE15F75D6</vt:lpwstr>
  </property>
  <property fmtid="{D5CDD505-2E9C-101B-9397-08002B2CF9AE}" pid="3" name="Order">
    <vt:r8>314400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